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7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58" r:id="rId9"/>
    <p:sldId id="260" r:id="rId10"/>
    <p:sldId id="280" r:id="rId11"/>
    <p:sldId id="279" r:id="rId12"/>
    <p:sldId id="259" r:id="rId13"/>
    <p:sldId id="261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77E5904-2303-489E-9B37-1F6E2A8FBA05}">
          <p14:sldIdLst>
            <p14:sldId id="256"/>
            <p14:sldId id="257"/>
            <p14:sldId id="262"/>
            <p14:sldId id="263"/>
            <p14:sldId id="264"/>
            <p14:sldId id="265"/>
            <p14:sldId id="266"/>
            <p14:sldId id="258"/>
            <p14:sldId id="260"/>
            <p14:sldId id="280"/>
            <p14:sldId id="279"/>
            <p14:sldId id="259"/>
            <p14:sldId id="261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33FF7-E9AB-4B2E-9E70-E0E83FE6CED0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F4D2B-3EAF-4C46-A0BE-93B97B8F6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28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F4D2B-3EAF-4C46-A0BE-93B97B8F6E4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81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0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20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87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4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524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76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91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34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15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15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465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22CD30C-C015-4218-B912-2EBF52125C2A}" type="datetimeFigureOut">
              <a:rPr lang="ru-RU" smtClean="0"/>
              <a:t>13.10.2025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52616CE-2682-4EF8-B41C-82F08ABD9C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36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FBDE4-FE98-150E-6F9C-286742F51A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Токенизаторы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8E343A-680B-6E89-415A-F35E67A34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43930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194365-C5F8-379E-C095-90314CAA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6114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847F39-44FF-0071-64B3-8A15523F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138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8DF0D-B0B8-8DFD-1010-02205A6BF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947EC-A9E4-50A1-1072-D6C000FAE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Трансформер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844BD7-632E-5CC1-97D6-1667FDF54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10255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793678-01AC-F06E-458C-02A3A08F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3185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0FDAD4-281A-179F-B799-C034445E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7716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DC513-1D2D-3BC5-C46A-82D48101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059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7ABBE3-0F16-068D-CF5A-7F4DFCB7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888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3E5C1B-F498-C498-43AA-FD10019A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613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BA8203-1F6A-8141-C15C-7DAF949BC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80"/>
            <a:ext cx="12192000" cy="66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7978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1A4FC1-F0A6-AAEA-56C8-E0959FE2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87"/>
            <a:ext cx="12192000" cy="66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32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F258BF-F39A-32D5-EEB9-77B569A4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74" y="0"/>
            <a:ext cx="8868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7624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68F69F-E322-BFD5-86F4-D47D3AC5C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59084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EED9D-C6D8-2063-7080-F08171F0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78" y="-7671"/>
            <a:ext cx="546506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38D433-28A9-96FE-C5C6-8E60FDED0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339" y="0"/>
            <a:ext cx="5023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79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68DED3-06BA-4BE2-AF7A-593BBAA7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48943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A8E13D-9619-A6F0-5958-C40B05DE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10375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5789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3FD52B-18D9-BFCA-0DBB-43324EB1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17"/>
            <a:ext cx="10375084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AD8A79-1DFA-666A-E7C6-9149BCAE5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43" y="0"/>
            <a:ext cx="7796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4969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960658-5506-5286-8B9E-9B84AE1E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26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971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A3B9BC-14B7-0C72-A7E8-EF32054B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3934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3D4C45-FA38-E245-0573-30032F12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58" y="0"/>
            <a:ext cx="3758283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F462CB-4BED-344F-8A36-AE56FB6FA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218" y="-24548"/>
            <a:ext cx="3724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3377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665ACA-237A-87D6-919A-8EC5A9F6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1" y="0"/>
            <a:ext cx="8670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370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1E0ABA-BF42-FBC5-748B-4B6C9223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14" y="0"/>
            <a:ext cx="8731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0780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81BBC0-0AA3-80C2-7BE2-FA3ED6C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83" y="0"/>
            <a:ext cx="8446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0560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29A2EA-3C19-8709-4067-01DBD3BC5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07" y="0"/>
            <a:ext cx="8558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2311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7D7998-80EE-79CC-7705-D2B270E5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03" y="0"/>
            <a:ext cx="8463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7390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A42539-1D9E-924F-33AC-ECD241A9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65" y="0"/>
            <a:ext cx="8483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3170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0A984-8FC3-4209-A846-38E6356E5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1479A-027E-62A1-C578-1A3C04D5A7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Эмбеддинги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384939-AD71-E35C-888C-8F267CD2D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16481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34501-64EA-F2B7-AFD9-17B24AF4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293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34</TotalTime>
  <Words>4</Words>
  <Application>Microsoft Office PowerPoint</Application>
  <PresentationFormat>Широкоэкранный</PresentationFormat>
  <Paragraphs>4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Schoolbook</vt:lpstr>
      <vt:lpstr>Wingdings 2</vt:lpstr>
      <vt:lpstr>Вид</vt:lpstr>
      <vt:lpstr>Токенизаторы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Эмбеддинги</vt:lpstr>
      <vt:lpstr>Презентация PowerPoint</vt:lpstr>
      <vt:lpstr>Презентация PowerPoint</vt:lpstr>
      <vt:lpstr>Презентация PowerPoint</vt:lpstr>
      <vt:lpstr>Трансформер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Tempest</dc:creator>
  <cp:lastModifiedBy>Tempest</cp:lastModifiedBy>
  <cp:revision>1</cp:revision>
  <dcterms:created xsi:type="dcterms:W3CDTF">2025-10-13T20:38:04Z</dcterms:created>
  <dcterms:modified xsi:type="dcterms:W3CDTF">2025-10-13T21:12:15Z</dcterms:modified>
</cp:coreProperties>
</file>